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6A005-6AB8-4031-997D-F482B7743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DE1DDD-2381-4E56-97C2-700A6CD76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4DD5A3-F59D-429F-8A41-3BB59446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017B4-74C5-4B2D-A48A-0392D84B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AB891-5DE0-44C5-B3B3-F09DEA1B7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277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37074-22A0-4D30-ABD8-825F2E0C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6846D8-F8F2-4014-BD42-7325216FC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E54F3-357E-4C95-9A80-850F829E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56D594-7D57-49E8-954B-B4BBA74E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7591F6-9217-478C-B043-DC486A5E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300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8EB91E-CA34-4376-864A-E23698245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5983B1-281A-4DB0-9555-DF9B3CE32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2A3FE-A66A-4963-9E62-05BE07C32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4A3E41-615E-44CB-9544-E8CB24C4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FC6646-A244-4628-BC93-13AD733E7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84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EC3A2-632E-4DA0-BC54-587D774D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3985ED-DE4F-4BCC-B2FC-D061C8A8C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55F2D3-8AB8-4001-B1D7-F2A1A1BE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CFBE02-D9F5-4CB0-A109-F87B560B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DF500A-7BD5-4398-AF87-84EB59B9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30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0DB90-BDBA-47D6-9A3A-ACDFC1DA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15E37A-B259-4987-A011-DABD34FBD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4EBBED-2A1A-428A-84C2-88B91C0D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3E5BB8-3758-4D39-904A-522CEC7EC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1052E5-B3A8-455B-AA11-1B6B9F0A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194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B1AA3-6965-4D7A-A9CC-03E27E72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AD17CE-065E-4E8F-B0B5-BDAFFB4E6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8638F6-D163-4D1C-BDA8-26C88B6E8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068DB2-8698-4A94-A894-5ABFB3B7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E5BFC1-3F45-4A59-837D-B0FA517A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620030-5847-4ED8-89B7-C6FF41FAB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304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2363D-3E5D-4F7E-981F-0CB5F551E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C2D395-9FC1-4841-AD6D-88C38AA6A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A6F240-178E-47C9-9992-D47F58732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A29834-ADF3-468D-9955-16E7298F2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4851BF-A894-4925-A714-C5BBA605FC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88108FE-C576-4B4B-AB65-27242C932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B1CC0A-6A50-4EDE-ADBE-10459E3D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BE39B2-7BDF-48EB-A06A-90CB5EAE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250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5817F-11E9-4FB3-9D76-230C9CE7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E6B6D8-36D7-42AD-80AF-39D02E68C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D11B19-7F73-4289-AC94-0A6A92386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8AD4D8-A535-4050-947E-234AB6D3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645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E20F9E-2C62-4486-8423-B92BC6F5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E3B9248-8031-4623-BE6F-0C06754A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BB2A6D-84B1-4263-9C11-A67D6E82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056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A6026-4106-40F8-9B49-2D80269E8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B7726F-1B7E-4855-8C50-EDA62BAC8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C09A7B-6025-4A3F-86EB-3555795D6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E8A63E-1362-413B-925C-90D061ED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E44EF2-5F84-47A4-8628-DE6570E79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F0EC11-647F-45D7-A1C1-6761A4C7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099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33A70-118D-4927-B6A0-0CF9B779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27F3B3-0907-4899-A038-4456C9EA1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D2E145-15A9-4E6D-935D-14A1F8486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56C7A7-C28F-4B03-AB60-9455F38B2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BA714C-C6D2-4CCA-94A4-4097169A6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472E01-A473-49F6-BA40-569DA1C5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114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CAE93F-E152-463B-A59B-32A40D449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DF52FC-0214-4F21-90D2-A04691E2A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280079-6382-419E-A5DF-BC9B24E39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C4E04-0639-4940-96FC-7D5F7A8B219C}" type="datetimeFigureOut">
              <a:rPr lang="es-AR" smtClean="0"/>
              <a:t>13/8/2025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76317-3415-4C32-B263-3879A9807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E5F1B1-2528-4CC0-9DEF-E4BFDE130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E2487-2182-49D9-B9CB-DA9BF42D302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496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8ECF6-565A-4952-B8B7-9F88EE474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21099"/>
            <a:ext cx="9144000" cy="812801"/>
          </a:xfrm>
        </p:spPr>
        <p:txBody>
          <a:bodyPr>
            <a:normAutofit/>
          </a:bodyPr>
          <a:lstStyle/>
          <a:p>
            <a:r>
              <a:rPr lang="es-ES" sz="3600" b="1" dirty="0">
                <a:latin typeface="Candara" panose="020E0502030303020204" pitchFamily="34" charset="0"/>
              </a:rPr>
              <a:t>TÍTULO</a:t>
            </a:r>
            <a:endParaRPr lang="es-AR" sz="3600" b="1" dirty="0">
              <a:latin typeface="Candara" panose="020E0502030303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A622F5-FF5B-411F-B10C-23B410F0D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8538"/>
            <a:ext cx="9144000" cy="1655762"/>
          </a:xfrm>
        </p:spPr>
        <p:txBody>
          <a:bodyPr/>
          <a:lstStyle/>
          <a:p>
            <a:r>
              <a:rPr lang="es-ES" b="1" dirty="0">
                <a:latin typeface="Candara" panose="020E0502030303020204" pitchFamily="34" charset="0"/>
              </a:rPr>
              <a:t>Autores</a:t>
            </a:r>
          </a:p>
          <a:p>
            <a:r>
              <a:rPr lang="es-ES" dirty="0">
                <a:latin typeface="Candara" panose="020E0502030303020204" pitchFamily="34" charset="0"/>
              </a:rPr>
              <a:t>Organización a la que pertenece</a:t>
            </a:r>
            <a:endParaRPr lang="es-AR" dirty="0">
              <a:latin typeface="Candara" panose="020E0502030303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41F47D4-C779-4BFA-9471-5027E1B203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2"/>
          <a:stretch/>
        </p:blipFill>
        <p:spPr>
          <a:xfrm>
            <a:off x="0" y="7815"/>
            <a:ext cx="12192000" cy="342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0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55162-D7E6-4BC2-A3A0-7A85F1A2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366712"/>
            <a:ext cx="10515600" cy="803275"/>
          </a:xfrm>
        </p:spPr>
        <p:txBody>
          <a:bodyPr>
            <a:normAutofit/>
          </a:bodyPr>
          <a:lstStyle/>
          <a:p>
            <a:r>
              <a:rPr lang="es-ES" sz="2800" b="1" dirty="0">
                <a:solidFill>
                  <a:srgbClr val="09674D"/>
                </a:solidFill>
                <a:latin typeface="Candara" panose="020E0502030303020204" pitchFamily="34" charset="0"/>
              </a:rPr>
              <a:t>Título</a:t>
            </a:r>
            <a:endParaRPr lang="es-AR" sz="2800" b="1" dirty="0">
              <a:solidFill>
                <a:srgbClr val="09674D"/>
              </a:solidFill>
              <a:latin typeface="Candara" panose="020E0502030303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14DF6C-AFAF-44FC-BC48-F40F5EBC8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1617663"/>
            <a:ext cx="10515600" cy="1500187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tx1"/>
                </a:solidFill>
                <a:latin typeface="Candara" panose="020E0502030303020204" pitchFamily="34" charset="0"/>
              </a:rPr>
              <a:t>Subtítulo</a:t>
            </a:r>
            <a:endParaRPr lang="es-AR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0BFEB424-B366-4C5A-B376-3C75F645BA8A}"/>
              </a:ext>
            </a:extLst>
          </p:cNvPr>
          <p:cNvGrpSpPr/>
          <p:nvPr/>
        </p:nvGrpSpPr>
        <p:grpSpPr>
          <a:xfrm>
            <a:off x="0" y="6138658"/>
            <a:ext cx="12192000" cy="705259"/>
            <a:chOff x="-66675" y="3117850"/>
            <a:chExt cx="12258675" cy="705259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CCDB717A-41E3-4F9D-BACA-3DC6709BFA9C}"/>
                </a:ext>
              </a:extLst>
            </p:cNvPr>
            <p:cNvSpPr/>
            <p:nvPr/>
          </p:nvSpPr>
          <p:spPr>
            <a:xfrm>
              <a:off x="-66675" y="3117851"/>
              <a:ext cx="9474200" cy="705258"/>
            </a:xfrm>
            <a:prstGeom prst="rect">
              <a:avLst/>
            </a:prstGeom>
            <a:solidFill>
              <a:srgbClr val="096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8BBAFE43-8480-43AD-9AF7-AEE9183A14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4812"/>
            <a:stretch/>
          </p:blipFill>
          <p:spPr>
            <a:xfrm>
              <a:off x="8610600" y="3117850"/>
              <a:ext cx="3581400" cy="705258"/>
            </a:xfrm>
            <a:prstGeom prst="rect">
              <a:avLst/>
            </a:prstGeom>
          </p:spPr>
        </p:pic>
      </p:grp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FB466895-AD3D-49B5-9172-9F6623F6ECEE}"/>
              </a:ext>
            </a:extLst>
          </p:cNvPr>
          <p:cNvSpPr txBox="1">
            <a:spLocks/>
          </p:cNvSpPr>
          <p:nvPr/>
        </p:nvSpPr>
        <p:spPr>
          <a:xfrm>
            <a:off x="730250" y="2579688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chemeClr val="tx1"/>
                </a:solidFill>
                <a:latin typeface="Candara" panose="020E0502030303020204" pitchFamily="34" charset="0"/>
              </a:rPr>
              <a:t>Texto</a:t>
            </a:r>
            <a:endParaRPr lang="es-AR" sz="20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59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55162-D7E6-4BC2-A3A0-7A85F1A2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366712"/>
            <a:ext cx="10515600" cy="803275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rgbClr val="09674D"/>
                </a:solidFill>
                <a:latin typeface="Candara" panose="020E0502030303020204" pitchFamily="34" charset="0"/>
              </a:rPr>
              <a:t>Título</a:t>
            </a:r>
            <a:endParaRPr lang="es-AR" sz="2800" dirty="0">
              <a:solidFill>
                <a:srgbClr val="09674D"/>
              </a:solidFill>
              <a:latin typeface="Candara" panose="020E0502030303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14DF6C-AFAF-44FC-BC48-F40F5EBC8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1617663"/>
            <a:ext cx="10515600" cy="150018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Subtítulo</a:t>
            </a:r>
            <a:endParaRPr lang="es-AR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0BFEB424-B366-4C5A-B376-3C75F645BA8A}"/>
              </a:ext>
            </a:extLst>
          </p:cNvPr>
          <p:cNvGrpSpPr/>
          <p:nvPr/>
        </p:nvGrpSpPr>
        <p:grpSpPr>
          <a:xfrm>
            <a:off x="0" y="6138658"/>
            <a:ext cx="12192000" cy="705259"/>
            <a:chOff x="-66675" y="3117850"/>
            <a:chExt cx="12258675" cy="705259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CCDB717A-41E3-4F9D-BACA-3DC6709BFA9C}"/>
                </a:ext>
              </a:extLst>
            </p:cNvPr>
            <p:cNvSpPr/>
            <p:nvPr/>
          </p:nvSpPr>
          <p:spPr>
            <a:xfrm>
              <a:off x="-66675" y="3117851"/>
              <a:ext cx="9474200" cy="705258"/>
            </a:xfrm>
            <a:prstGeom prst="rect">
              <a:avLst/>
            </a:prstGeom>
            <a:solidFill>
              <a:srgbClr val="096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8BBAFE43-8480-43AD-9AF7-AEE9183A14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4812"/>
            <a:stretch/>
          </p:blipFill>
          <p:spPr>
            <a:xfrm>
              <a:off x="8610600" y="3117850"/>
              <a:ext cx="3581400" cy="705258"/>
            </a:xfrm>
            <a:prstGeom prst="rect">
              <a:avLst/>
            </a:prstGeom>
          </p:spPr>
        </p:pic>
      </p:grp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FB466895-AD3D-49B5-9172-9F6623F6ECEE}"/>
              </a:ext>
            </a:extLst>
          </p:cNvPr>
          <p:cNvSpPr txBox="1">
            <a:spLocks/>
          </p:cNvSpPr>
          <p:nvPr/>
        </p:nvSpPr>
        <p:spPr>
          <a:xfrm>
            <a:off x="730250" y="2579688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chemeClr val="tx1"/>
                </a:solidFill>
                <a:latin typeface="Candara" panose="020E0502030303020204" pitchFamily="34" charset="0"/>
              </a:rPr>
              <a:t>Texto</a:t>
            </a:r>
            <a:endParaRPr lang="es-AR" sz="20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54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Tema de Office</vt:lpstr>
      <vt:lpstr>TÍTULO</vt:lpstr>
      <vt:lpstr>Título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</cp:lastModifiedBy>
  <cp:revision>4</cp:revision>
  <dcterms:created xsi:type="dcterms:W3CDTF">2025-08-13T13:27:43Z</dcterms:created>
  <dcterms:modified xsi:type="dcterms:W3CDTF">2025-08-13T13:40:58Z</dcterms:modified>
</cp:coreProperties>
</file>